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596B-89CE-43AF-BFB8-5B99C5CC08A5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30892-E7DA-4A0A-9C36-CA02276F7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9EE6-E963-4E17-AD8E-0A1F00A68A56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054D-9361-40E7-AD3C-369A753B5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staralahi.com/" TargetMode="External"/><Relationship Id="rId2" Type="http://schemas.openxmlformats.org/officeDocument/2006/relationships/hyperlink" Target="mailto:mnavinkumar959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uhstaralahi2012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hstaralah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hstaralahi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886728" cy="2000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EFFICIENT RESOURCING AND EFFECTIVE GOVERANCE THROUGH SCHOOL COMPLEF/CLUSTER 3.7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214554"/>
            <a:ext cx="6715172" cy="428628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NAME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:- NAVIN </a:t>
            </a:r>
            <a:r>
              <a:rPr lang="en-US" sz="1800" dirty="0" smtClean="0">
                <a:solidFill>
                  <a:schemeClr val="tx1"/>
                </a:solidFill>
              </a:rPr>
              <a:t>KUMAR HM</a:t>
            </a: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MOBILE </a:t>
            </a:r>
            <a:r>
              <a:rPr lang="en-US" sz="1800" b="1" dirty="0" smtClean="0">
                <a:solidFill>
                  <a:schemeClr val="tx1"/>
                </a:solidFill>
              </a:rPr>
              <a:t>NO</a:t>
            </a:r>
            <a:r>
              <a:rPr lang="en-US" sz="1800" dirty="0" smtClean="0">
                <a:solidFill>
                  <a:schemeClr val="tx1"/>
                </a:solidFill>
              </a:rPr>
              <a:t> :- </a:t>
            </a:r>
            <a:r>
              <a:rPr lang="en-US" sz="1800" b="1" dirty="0" smtClean="0">
                <a:solidFill>
                  <a:schemeClr val="tx1"/>
                </a:solidFill>
              </a:rPr>
              <a:t>9199475639</a:t>
            </a:r>
            <a:r>
              <a:rPr lang="en-US" sz="1800" dirty="0" smtClean="0">
                <a:solidFill>
                  <a:schemeClr val="tx1"/>
                </a:solidFill>
              </a:rPr>
              <a:t>, 9431857611</a:t>
            </a: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EMAIL ID </a:t>
            </a:r>
            <a:r>
              <a:rPr lang="en-US" sz="1800" dirty="0" smtClean="0">
                <a:solidFill>
                  <a:schemeClr val="tx1"/>
                </a:solidFill>
              </a:rPr>
              <a:t>:-</a:t>
            </a:r>
            <a:r>
              <a:rPr lang="en-US" sz="1800" b="1" dirty="0" smtClean="0">
                <a:solidFill>
                  <a:schemeClr val="tx1"/>
                </a:solidFill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navinkumar959@gmail.com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SCHOOL </a:t>
            </a:r>
            <a:r>
              <a:rPr lang="en-US" sz="1800" dirty="0" smtClean="0">
                <a:solidFill>
                  <a:schemeClr val="tx1"/>
                </a:solidFill>
              </a:rPr>
              <a:t>:- </a:t>
            </a:r>
            <a:r>
              <a:rPr lang="en-US" sz="1800" dirty="0" smtClean="0">
                <a:solidFill>
                  <a:schemeClr val="tx1"/>
                </a:solidFill>
              </a:rPr>
              <a:t> +</a:t>
            </a:r>
            <a:r>
              <a:rPr lang="en-US" sz="1800" dirty="0" smtClean="0">
                <a:solidFill>
                  <a:schemeClr val="tx1"/>
                </a:solidFill>
              </a:rPr>
              <a:t>2 UHS </a:t>
            </a:r>
            <a:r>
              <a:rPr lang="en-US" sz="1800" dirty="0" smtClean="0">
                <a:solidFill>
                  <a:schemeClr val="tx1"/>
                </a:solidFill>
              </a:rPr>
              <a:t>TARALAHI, HANUMANNAGAR, VILLAGE-SANTPUR TARALAHI,  DISTT- DARBHANGA, (BIHAR) </a:t>
            </a:r>
            <a:r>
              <a:rPr lang="en-US" sz="1800" dirty="0" smtClean="0">
                <a:solidFill>
                  <a:schemeClr val="tx1"/>
                </a:solidFill>
              </a:rPr>
              <a:t>PIN-846003.</a:t>
            </a: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SCHOOL </a:t>
            </a:r>
            <a:r>
              <a:rPr lang="en-US" sz="1800" b="1" dirty="0" smtClean="0">
                <a:solidFill>
                  <a:schemeClr val="tx1"/>
                </a:solidFill>
              </a:rPr>
              <a:t>WEBSITE </a:t>
            </a:r>
            <a:r>
              <a:rPr lang="en-US" sz="1800" dirty="0" smtClean="0">
                <a:solidFill>
                  <a:schemeClr val="tx1"/>
                </a:solidFill>
              </a:rPr>
              <a:t>:-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www.uhstaralahi.com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SCHOOL </a:t>
            </a:r>
            <a:r>
              <a:rPr lang="en-US" sz="1800" b="1" dirty="0" smtClean="0">
                <a:solidFill>
                  <a:schemeClr val="tx1"/>
                </a:solidFill>
              </a:rPr>
              <a:t>:-EMAIL ID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:-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uhstaralahi2012@gmail.com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</a:rPr>
              <a:t>CHOOL DISE </a:t>
            </a:r>
            <a:r>
              <a:rPr lang="en-US" sz="1800" b="1" dirty="0" smtClean="0">
                <a:solidFill>
                  <a:schemeClr val="tx1"/>
                </a:solidFill>
              </a:rPr>
              <a:t>CODE</a:t>
            </a:r>
            <a:r>
              <a:rPr lang="en-US" sz="1800" dirty="0" smtClean="0">
                <a:solidFill>
                  <a:schemeClr val="tx1"/>
                </a:solidFill>
              </a:rPr>
              <a:t> :- </a:t>
            </a:r>
            <a:r>
              <a:rPr lang="en-US" sz="1800" dirty="0" smtClean="0">
                <a:solidFill>
                  <a:schemeClr val="tx1"/>
                </a:solidFill>
              </a:rPr>
              <a:t> 10131302202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SAMAJIK CHETNA KENDRA ACTIVITY PHOTO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50141"/>
            <a:ext cx="4071966" cy="30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4357718" cy="196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DELL\OneDrive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00570"/>
            <a:ext cx="4429156" cy="1992124"/>
          </a:xfrm>
          <a:prstGeom prst="rect">
            <a:avLst/>
          </a:prstGeom>
          <a:noFill/>
        </p:spPr>
      </p:pic>
      <p:pic>
        <p:nvPicPr>
          <p:cNvPr id="6147" name="Picture 3" descr="C:\Users\DELL\OneDrive\Desktop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4389186" cy="294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SAMAJIK CHETNA KENDRA OFF </a:t>
            </a:r>
            <a:r>
              <a:rPr lang="en-US" sz="2800" b="1" dirty="0" smtClean="0">
                <a:solidFill>
                  <a:srgbClr val="002060"/>
                </a:solidFill>
              </a:rPr>
              <a:t>HOUR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SCHOOL PERIOD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121" name="Picture 1" descr="C:\Users\DELL\OneDrive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89366"/>
            <a:ext cx="4357718" cy="1959993"/>
          </a:xfrm>
          <a:prstGeom prst="rect">
            <a:avLst/>
          </a:prstGeom>
          <a:noFill/>
        </p:spPr>
      </p:pic>
      <p:pic>
        <p:nvPicPr>
          <p:cNvPr id="5122" name="Picture 2" descr="C:\Users\DELL\OneDrive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00240"/>
            <a:ext cx="4302267" cy="1935052"/>
          </a:xfrm>
          <a:prstGeom prst="rect">
            <a:avLst/>
          </a:prstGeom>
          <a:noFill/>
        </p:spPr>
      </p:pic>
      <p:pic>
        <p:nvPicPr>
          <p:cNvPr id="5123" name="Picture 3" descr="C:\Users\DELL\OneDrive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3286148" cy="2464611"/>
          </a:xfrm>
          <a:prstGeom prst="rect">
            <a:avLst/>
          </a:prstGeom>
          <a:noFill/>
        </p:spPr>
      </p:pic>
      <p:pic>
        <p:nvPicPr>
          <p:cNvPr id="5124" name="Picture 4" descr="C:\Users\DELL\OneDrive\Desktop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071942"/>
            <a:ext cx="3286148" cy="2464611"/>
          </a:xfrm>
          <a:prstGeom prst="rect">
            <a:avLst/>
          </a:prstGeom>
          <a:noFill/>
        </p:spPr>
      </p:pic>
      <p:pic>
        <p:nvPicPr>
          <p:cNvPr id="5125" name="Picture 5" descr="C:\Users\DELL\OneDrive\Desktop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143380"/>
            <a:ext cx="1741493" cy="1306120"/>
          </a:xfrm>
          <a:prstGeom prst="rect">
            <a:avLst/>
          </a:prstGeom>
          <a:noFill/>
        </p:spPr>
      </p:pic>
      <p:pic>
        <p:nvPicPr>
          <p:cNvPr id="5126" name="Picture 6" descr="C:\Users\DELL\OneDrive\Desktop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072330" y="5665427"/>
            <a:ext cx="1857388" cy="83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CHALLENGES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4697427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TO MOTIVATE SCHOOL </a:t>
            </a:r>
            <a:r>
              <a:rPr lang="en-US" sz="1700" dirty="0" smtClean="0"/>
              <a:t>TEACHER</a:t>
            </a:r>
          </a:p>
          <a:p>
            <a:endParaRPr lang="en-US" sz="1700" dirty="0" smtClean="0"/>
          </a:p>
          <a:p>
            <a:r>
              <a:rPr lang="en-US" sz="1700" dirty="0" smtClean="0"/>
              <a:t>TO MOTIVATE AND SUPPORTING NATURE DEVELOP IN VSS &amp; OTHER STAKE </a:t>
            </a:r>
            <a:r>
              <a:rPr lang="en-US" sz="1700" dirty="0" smtClean="0"/>
              <a:t>HOLDER</a:t>
            </a:r>
          </a:p>
          <a:p>
            <a:endParaRPr lang="en-US" sz="1700" dirty="0" smtClean="0"/>
          </a:p>
          <a:p>
            <a:r>
              <a:rPr lang="en-US" sz="1700" dirty="0" smtClean="0"/>
              <a:t>LACK OF RESOURCE LIKE—UNAVAILABLE  SCHOOL BOUNDARY ,CYCLE STAND 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,</a:t>
            </a:r>
            <a:r>
              <a:rPr lang="en-US" sz="1700" dirty="0" smtClean="0"/>
              <a:t>MEETING HALL, RO DRINKING WATER FACILITY, 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CROSSING ROAD IN SCHOOL </a:t>
            </a:r>
            <a:r>
              <a:rPr lang="en-US" sz="1700" dirty="0" smtClean="0"/>
              <a:t>LAND</a:t>
            </a:r>
          </a:p>
          <a:p>
            <a:endParaRPr lang="en-US" sz="1700" dirty="0" smtClean="0"/>
          </a:p>
          <a:p>
            <a:r>
              <a:rPr lang="en-US" sz="1700" dirty="0" smtClean="0"/>
              <a:t>SUFFICIENT FUND NOT AVAILABLE BY GOVT</a:t>
            </a:r>
            <a:r>
              <a:rPr lang="en-US" sz="1700" dirty="0" smtClean="0"/>
              <a:t>.</a:t>
            </a:r>
          </a:p>
          <a:p>
            <a:endParaRPr lang="en-US" sz="1700" dirty="0" smtClean="0"/>
          </a:p>
          <a:p>
            <a:r>
              <a:rPr lang="en-US" sz="1700" dirty="0" smtClean="0"/>
              <a:t>PHYSICAL TEACHER ,MUSIC TEACHER </a:t>
            </a:r>
            <a:r>
              <a:rPr lang="en-US" sz="1700" dirty="0" smtClean="0"/>
              <a:t>,</a:t>
            </a:r>
          </a:p>
          <a:p>
            <a:endParaRPr lang="en-US" sz="1700" dirty="0" smtClean="0"/>
          </a:p>
          <a:p>
            <a:r>
              <a:rPr lang="en-US" sz="1700" dirty="0" smtClean="0"/>
              <a:t> ART &amp;CRAFT TEACHER NOT AVAILABLE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TO OVER COME CHALLENGE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en-US" sz="1700" dirty="0" smtClean="0"/>
              <a:t>REGULAR MEETING WITH SCHOOL TEACHER  FIND OUR WEAK POINT AND DISCUSSION HOW TO OVERCOME </a:t>
            </a:r>
            <a:r>
              <a:rPr lang="en-US" sz="1700" dirty="0" smtClean="0"/>
              <a:t>IT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REGULAR MEETING WITH VSS &amp; ALL STAKE </a:t>
            </a:r>
            <a:r>
              <a:rPr lang="en-US" sz="1700" dirty="0" smtClean="0"/>
              <a:t>HOLDER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CLASS WISE MONTHLY MEETING WITH </a:t>
            </a:r>
            <a:r>
              <a:rPr lang="en-US" sz="1700" dirty="0" smtClean="0"/>
              <a:t>PARENTS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REGULAR MEETING WITH CHIL CABINET AND OTHER STUDENT COMMITTEE  &amp;GIVE HIM </a:t>
            </a:r>
            <a:r>
              <a:rPr lang="en-US" sz="1700" dirty="0" smtClean="0"/>
              <a:t>RESPONSIBILITY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FOR DEVELOPING INFRASTURE DONATION GIVEN HM &amp; TEACHER TIME TO TIME.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IMPACT OF INNOVATION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SUPPORTING &amp; CO-OPERATIVE NATURE DEVELOP IN VSS &amp; OTHER STAKE HOLDER PERSON</a:t>
            </a:r>
            <a:r>
              <a:rPr lang="en-US" sz="1700" dirty="0" smtClean="0"/>
              <a:t>.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SUPPORTING NATURE DEVELOP IN </a:t>
            </a:r>
            <a:r>
              <a:rPr lang="en-US" sz="1700" dirty="0" smtClean="0"/>
              <a:t>PARENTS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SCHOOL OFF HOUR PEROID CAMPUS USED BY SOCIETY DIFFERENT ACTIVITY </a:t>
            </a: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NATURE DEVELOP STUDENT SLOWLY THAT SCHOOL RESOURCE  ITS </a:t>
            </a:r>
            <a:r>
              <a:rPr lang="en-US" sz="1700" dirty="0" smtClean="0"/>
              <a:t>OWN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LEARNING ACTIVITY DEVELOP </a:t>
            </a: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RETAINTION RATE INCREASES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TO DEVELOP SCHOOL ENVIRONMENT 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PARENT </a:t>
            </a:r>
            <a:r>
              <a:rPr lang="en-US" sz="1700" dirty="0" smtClean="0"/>
              <a:t>SUPPORT</a:t>
            </a:r>
          </a:p>
          <a:p>
            <a:endParaRPr lang="en-US" sz="1700" dirty="0" smtClean="0"/>
          </a:p>
          <a:p>
            <a:r>
              <a:rPr lang="en-US" sz="1700" dirty="0" smtClean="0"/>
              <a:t>STUDENT PERFORMANCE LEVEL </a:t>
            </a:r>
            <a:r>
              <a:rPr lang="en-US" sz="1700" dirty="0" smtClean="0"/>
              <a:t>INCREASES</a:t>
            </a:r>
          </a:p>
          <a:p>
            <a:endParaRPr lang="en-US" sz="1700" dirty="0" smtClean="0"/>
          </a:p>
          <a:p>
            <a:r>
              <a:rPr lang="en-US" sz="1700" dirty="0" smtClean="0"/>
              <a:t>BETTER TEACHER AND STUDENT RELATIONSHIP DEVELOP </a:t>
            </a:r>
            <a:r>
              <a:rPr lang="en-US" sz="1700" dirty="0" smtClean="0"/>
              <a:t>GRADUALLY</a:t>
            </a:r>
          </a:p>
          <a:p>
            <a:endParaRPr lang="en-US" sz="1700" dirty="0" smtClean="0"/>
          </a:p>
          <a:p>
            <a:r>
              <a:rPr lang="en-US" sz="1700" dirty="0" smtClean="0"/>
              <a:t>TO DEVELOP SCHOOL AND COMMUNITY </a:t>
            </a:r>
            <a:r>
              <a:rPr lang="en-US" sz="1700" dirty="0" smtClean="0"/>
              <a:t>RELATIONSHIP</a:t>
            </a:r>
          </a:p>
          <a:p>
            <a:endParaRPr lang="en-US" sz="1700" dirty="0" smtClean="0"/>
          </a:p>
          <a:p>
            <a:r>
              <a:rPr lang="en-US" sz="1700" dirty="0" smtClean="0"/>
              <a:t>SO THAT SCHOOL STANDARD SETTING GO ON 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SCHOOL WEBSITE </a:t>
            </a:r>
            <a:r>
              <a:rPr lang="en-US" sz="1700" dirty="0" smtClean="0"/>
              <a:t>LINK :- </a:t>
            </a:r>
            <a:r>
              <a:rPr lang="en-US" sz="1700" dirty="0" smtClean="0">
                <a:hlinkClick r:id="rId2"/>
              </a:rPr>
              <a:t>www.uhstaralahi.com</a:t>
            </a:r>
            <a:endParaRPr lang="en-US" sz="17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WHAT IS INNOVATION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00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TO </a:t>
            </a:r>
            <a:r>
              <a:rPr lang="en-US" sz="1800" dirty="0" smtClean="0"/>
              <a:t>DEVELOP SCHOOL AMBIENCE (</a:t>
            </a:r>
            <a:r>
              <a:rPr lang="en-US" sz="1800" dirty="0" smtClean="0"/>
              <a:t>ENVIRONMENT)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TO DEVELOP SCHOOL INFRASTURE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TO </a:t>
            </a:r>
            <a:r>
              <a:rPr lang="en-US" sz="1800" dirty="0" smtClean="0"/>
              <a:t>DEVELOP TEACHER SUPPORTING NATURE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TO DEVELOP AND FUNCTIONAL STUDENT COMMITTEE(BAL SANSAD, MEENA </a:t>
            </a:r>
            <a:r>
              <a:rPr lang="en-US" sz="1800" dirty="0" smtClean="0"/>
              <a:t>MUNCH, ECO </a:t>
            </a:r>
            <a:r>
              <a:rPr lang="en-US" sz="1800" dirty="0" smtClean="0"/>
              <a:t>CLUB,YOUTH CLUB,STUDENT SEFTY GROUP)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TO DEVELOP BEST RELATIONSHIP WITH PARENTS AND SCHOOL COMMITTEE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TO DEVELOP SCHOOL WEBSITE----www.uhstaralahi.com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TO DEVELOP LEARNING ENVIRONMENT IN CLASS ROOM WITH USE OF SMART CLASS, USE OF LAB. USE OF LIBRARY, USE OF TLM, USE OF SPORTS EQUIPMENTS AND OTHERS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TO DEVELOP HABITS OF STUDENTS TO USE SOAP BANK ,PAD BANK ,FIRST AIDS AND MASK BANK ,TLM BANK AND SPORTS EQUIPMENTS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TWINING OF SCHOOL WITH OTHER GOVT. SCHOOL TO SHARE RESORCE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TO DEVELOP SCHOOL CAMPUS AS “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SAMAJIK CHETNA KENDRA</a:t>
            </a:r>
            <a:r>
              <a:rPr lang="en-US" sz="1600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TO DEVELOP UTILIZATION OF INFRASTRUCTURE IN DIFFERENT ACTIVITY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58162" cy="642918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SALIENT FEATURE OF THE INNOVATION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34036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100" dirty="0" smtClean="0"/>
              <a:t>LEARNING OUTCOME THROUGH </a:t>
            </a:r>
            <a:r>
              <a:rPr lang="en-US" sz="2100" b="1" dirty="0" smtClean="0"/>
              <a:t>ICT</a:t>
            </a:r>
            <a:r>
              <a:rPr lang="en-US" sz="2100" dirty="0" smtClean="0"/>
              <a:t> LIKE –SMART CLASS, MOBILE APP, MERA DURDARSHAN MERA VIDAYLAY ,e-LOTS APP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OUR WEBSITE </a:t>
            </a:r>
            <a:r>
              <a:rPr lang="en-US" sz="2100" dirty="0" smtClean="0">
                <a:hlinkClick r:id="rId2"/>
              </a:rPr>
              <a:t>www.uhstaralahi.com</a:t>
            </a:r>
            <a:r>
              <a:rPr lang="en-US" sz="2100" dirty="0" smtClean="0"/>
              <a:t>  </a:t>
            </a:r>
            <a:r>
              <a:rPr lang="en-US" sz="2100" dirty="0" smtClean="0"/>
              <a:t>DIRECTLY LINK WITH e-LOTS APP AND MERA DURDARSHAN MERA VIDAYLAY OF BEP  WEBSITE.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CLASS TEACHER DEVELOP WHATS UP GROUP OF STUDENT AND HIS PARENT MOBILE NO. TO SHARE MESSAGE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BY WHATS UP GROUP DEVELOP BRIDGE BETWEEN STUDENT TEACHER AND PARENTS FOR LOWER COMMUNICATION GAP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RETATION RATE OF STUDENT INCREASE FROM 52% TO 68%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USE OF ICT TOOLS INCREASE PERFORMANCE RATE OF STUDENT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WI-FI FACILITY  AVAILABLE IN SCHOOL CAMPUS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INNOVATION BENIFITED TO </a:t>
            </a:r>
            <a:r>
              <a:rPr lang="en-US" sz="2500" b="1" dirty="0" smtClean="0">
                <a:solidFill>
                  <a:srgbClr val="00B0F0"/>
                </a:solidFill>
              </a:rPr>
              <a:t>STUDENT</a:t>
            </a:r>
            <a:br>
              <a:rPr lang="en-US" sz="2500" b="1" dirty="0" smtClean="0">
                <a:solidFill>
                  <a:srgbClr val="00B0F0"/>
                </a:solidFill>
              </a:rPr>
            </a:br>
            <a:r>
              <a:rPr lang="en-US" sz="2500" b="1" dirty="0" smtClean="0">
                <a:solidFill>
                  <a:srgbClr val="00B0F0"/>
                </a:solidFill>
              </a:rPr>
              <a:t> </a:t>
            </a:r>
            <a:r>
              <a:rPr lang="en-US" sz="2500" b="1" dirty="0" smtClean="0">
                <a:solidFill>
                  <a:srgbClr val="00B0F0"/>
                </a:solidFill>
              </a:rPr>
              <a:t>(POSITIVE IMPACT)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42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AVAILABLE OF BENCH DESK FROM CLASS 8 TO 12 MAXIMUM OWN </a:t>
            </a:r>
            <a:r>
              <a:rPr lang="en-US" sz="1600" dirty="0" smtClean="0"/>
              <a:t>RESOURCES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r>
              <a:rPr lang="en-US" sz="1600" dirty="0" smtClean="0"/>
              <a:t>AVAILABLE OF DARI FROM CLASS 1-7 IN CLASS ROOM AND OTHER ACTIVITY OUT OF CLASS ROOM 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AVAILABLE OF TLM BANK FOR ALL CLASS SUBJECT WISE </a:t>
            </a: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r>
              <a:rPr lang="en-US" sz="1600" dirty="0" smtClean="0"/>
              <a:t>USE OF SOAP BANK , PAD BANK , MASK BANK &amp; FIRST AIDS KITS HABITS DEVELOP IN </a:t>
            </a:r>
            <a:r>
              <a:rPr lang="en-US" sz="1600" dirty="0" smtClean="0"/>
              <a:t>STUDENT</a:t>
            </a:r>
          </a:p>
          <a:p>
            <a:pPr>
              <a:buNone/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STARTING SCIENCE LAB. FOR CLASS 6-8 BY OWN </a:t>
            </a:r>
            <a:r>
              <a:rPr lang="en-US" sz="1600" dirty="0" smtClean="0"/>
              <a:t>RESOURCE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r>
              <a:rPr lang="en-US" sz="1600" dirty="0" smtClean="0"/>
              <a:t>STARTING LIBRARY FOR CLASS 1-8 BY OWN RESOURCE &amp; DEVELOP READING CORNER IN LIBRARY </a:t>
            </a:r>
            <a:r>
              <a:rPr lang="en-US" sz="1600" dirty="0" smtClean="0"/>
              <a:t>ROOM</a:t>
            </a:r>
          </a:p>
          <a:p>
            <a:pPr>
              <a:buNone/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STARTING PLANTATION WITH HELP OF ECO CLUB &amp;OTHER STUDENT COMMITTEE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FUNCTION OF STUDENT COMMITTEE LIKE –BAL SANSAD , MEENA MUNCH ,YOUTH CLUB , ECO CLUB , SCHOOL SAFETY GROUP ACCELERATE TEACHER &amp; STUDENT IN MANY OTHER ACTIVITY IN SCHOOL </a:t>
            </a:r>
            <a:r>
              <a:rPr lang="en-US" sz="1600" dirty="0" smtClean="0"/>
              <a:t>CAMPUS</a:t>
            </a:r>
          </a:p>
          <a:p>
            <a:endParaRPr lang="en-US" sz="1600" dirty="0" smtClean="0"/>
          </a:p>
          <a:p>
            <a:r>
              <a:rPr lang="en-US" sz="1600" dirty="0" smtClean="0"/>
              <a:t>11 TYPE OF SPORTS KITS AVAILABLE TO USE BY STUDENT IN SCHOOL PERIOD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YOUNG COMMUNITY PEOPLE USED SCHOOL GROUND OFF HOURS IN DIFFERENT SPORTS ACTIVITY &amp; OTHERS ACTIVITY SO THAT SCHOOL CAMPUS DEVELOP AS “</a:t>
            </a:r>
            <a:r>
              <a:rPr lang="en-US" sz="1600" b="1" dirty="0" smtClean="0">
                <a:solidFill>
                  <a:srgbClr val="00B050"/>
                </a:solidFill>
              </a:rPr>
              <a:t>SAMAJIK CHETNA KENDRA</a:t>
            </a:r>
            <a:r>
              <a:rPr lang="en-US" sz="1600" dirty="0" smtClean="0"/>
              <a:t>”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TWINNING OF OTHER SCHOOL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BY SUPPORT OF BEP DARBHANGA A GROUP OF 21-MODEL SCHOOL SELECTED IN DISTT. ALL SCHOOL HM &amp; ONE NODAL TEACHER VISIT &amp; SHARING THOUGHT EACH OTHER EVERY MONTH BY ROTATION  .THIS HELP TO SHARE RESOURCE &amp; COLLABRATE WITH OTHER SCHOOL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IN CRC LEVEL TWINNING OF OTHER SCHOOL TEACHER AND STUDENT TO SHARE  IDEA WITH BAL SANSAD AND OTHER STUDENT COMMITTEE .PARTICIPATE IN CLASSROOM LEARNING ,SCIENCE LAB, SMART CLASS , LIBRARY ACTIVITY &amp; OTHER LEARNING CORNER.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PHOTO FOR TWINNING OF SCHOOL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IMG_20191204_13415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048020" cy="228601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71612"/>
            <a:ext cx="5000660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s://lh3.googleusercontent.com/wJ0glSaUq4f-Y80Cvy79llA58Ln_Bs92enZ4KxP-yDf_1J7SXhsbfk5p2SGr9QBmyNYTeDuGIelwhcp24rCDGvdiRZz7GKJCZO6UnIDvPMvB8F7hgNp4kr6MTSsCDCy-lhVKJVb5jtlonixg3_k44xJl4W6UlhhEgP_HeLhyARaKQdzn1E72R3NLuQ5XaUGZNqKJOtjn6CKdSP9UH0aBYtGuyQ5bdNEqgWK-7qrzE5MsrC4LJvmnR58q2CIGmGzRKuL6boP6o75jm8wDPbTUtg9Tp8Vr1QEhTJ_HHUq0yJMWmco0DMQ6R2xln3zyjaK_tt4dDUFRW34Vl59Yp27sdT3QgYAf5JpWG3sc9wVtvKz1b3snc3CnRWIGTNWdz0pZFmrVOhho20dMTsm2iBil8P8DJxtZac6LKfXrm1_ndUaTs-kGheIsUaRtN3yjcfTNJYE3MJg8iecaFJa0b3voJ_8vMsUal_PdtJPjwGIFhBvn8d0YMxvdY1g3LrznFIX9CL1kBoUulX6vPVLVjgvzsfiCe2epkkyf4JVzu5PDXM1alIdIWHAp6TMr9qwoqopJUz6a5HH17Gp2_Ee2N1DOCuvubU4y__mJxyOW8oqikxNaVE6aU9wRDJYbnrtKjJnQjHvX-wXzxjeYeN8402kFLid1EFLQPfH-kgEt-zo2pbmG__FuRVQdr5d1PkWhhLHFYdpOcLqoT6g2F9pNKUL51go=w706-h529-no?authuse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370"/>
            <a:ext cx="3500462" cy="2626588"/>
          </a:xfrm>
          <a:prstGeom prst="rect">
            <a:avLst/>
          </a:prstGeom>
          <a:noFill/>
        </p:spPr>
      </p:pic>
      <p:pic>
        <p:nvPicPr>
          <p:cNvPr id="8196" name="Picture 4" descr="https://lh3.googleusercontent.com/9_t5-T3T8KBoil4yVRZ7DJjppvlCYVbscbiK_ZoKmWF_KzOi0wlpFbq3UDDrT783Ncy_tMX9oFxeNeFuJ6nXCEOjQcvy5_PYliWAfBp1dxqB-rdsr28G6Ap032AhDcsBGnQzfDZb_HnoXeTriRQehdECCY-6FcxM9LMVga8R9m0Y2WMJhV_s6S_F5bJuxkjjKEWMXfTbFXFmHqrYIQeFl5_w83LHQEiLC_42cSWkktkKQvosMU0mLNlso1DEVC0QWgXejwPdVZULhTi0IxRTGI8Oh0IQ2xewqTHLO13xtlojbRj2zMUZacBdaz4G9-Dd4NvdewWa896t4839X_BzYIciIYC9b8Tr-BRb4ShXBbkWzGw5pVVC74UDlM_7W6vfsYM-V4_8eJFU-VNXllq4tWsPmmRDUxRXqZ6qivu2UwiKX_MoWCMt8w1DngUhCzx2kzrMTFxmctcKLArbdj6gOuubmSNMy1p9wjTusnyFmFrI-0fHOaGt0sIFk8IGGBb1ecROfxYbydizNyD_QtuyVVAnYv3_SRV-kcDss-10XdRufS6oxLWY0_-sP9cTZ9rl6Bv2mm2C65rueLcw7yWaoSh0d95ofay27vTpWDniXVZlbS3sOWdWCoI5LtDZIp4y5ztChK5455lTumbh58KIgIJ8RZjeDZWpcBWkv3h4Mm5jRAa4oAcOHEbL5b2UEeVZ-ocoR1cdwcE9xl2qcQHMAqU=w706-h529-no?authuser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929066"/>
            <a:ext cx="3500597" cy="2626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MODEL SCHOOL HM  TALKING WITH </a:t>
            </a:r>
            <a:r>
              <a:rPr lang="en-US" sz="3000" b="1" dirty="0" smtClean="0">
                <a:solidFill>
                  <a:srgbClr val="002060"/>
                </a:solidFill>
              </a:rPr>
              <a:t/>
            </a:r>
            <a:br>
              <a:rPr lang="en-US" sz="3000" b="1" dirty="0" smtClean="0">
                <a:solidFill>
                  <a:srgbClr val="002060"/>
                </a:solidFill>
              </a:rPr>
            </a:br>
            <a:r>
              <a:rPr lang="en-US" sz="3000" b="1" dirty="0" smtClean="0">
                <a:solidFill>
                  <a:srgbClr val="002060"/>
                </a:solidFill>
              </a:rPr>
              <a:t>STUDENT &amp; ITS COMMITTE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7" name="Picture 1" descr="C:\Users\DELL\OneDrive\Desktop\IMG_20191204_134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690935" cy="2769510"/>
          </a:xfrm>
          <a:prstGeom prst="rect">
            <a:avLst/>
          </a:prstGeom>
          <a:noFill/>
        </p:spPr>
      </p:pic>
      <p:pic>
        <p:nvPicPr>
          <p:cNvPr id="7169" name="Picture 1" descr="C:\Users\DELL\OneDrive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29" y="1571612"/>
            <a:ext cx="3676647" cy="2757485"/>
          </a:xfrm>
          <a:prstGeom prst="rect">
            <a:avLst/>
          </a:prstGeom>
          <a:noFill/>
        </p:spPr>
      </p:pic>
      <p:pic>
        <p:nvPicPr>
          <p:cNvPr id="7170" name="Picture 2" descr="C:\Users\DELL\OneDrive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1"/>
            <a:ext cx="4000528" cy="1799338"/>
          </a:xfrm>
          <a:prstGeom prst="rect">
            <a:avLst/>
          </a:prstGeom>
          <a:noFill/>
        </p:spPr>
      </p:pic>
      <p:pic>
        <p:nvPicPr>
          <p:cNvPr id="7171" name="Picture 3" descr="C:\Users\DELL\OneDrive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452" y="4429132"/>
            <a:ext cx="397076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765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EFFICIENT RESOURCING AND EFFECTIVE GOVERANCE THROUGH SCHOOL COMPLEF/CLUSTER 3.7</vt:lpstr>
      <vt:lpstr>WHAT IS INNOVATION</vt:lpstr>
      <vt:lpstr>Slide 3</vt:lpstr>
      <vt:lpstr>SALIENT FEATURE OF THE INNOVATION </vt:lpstr>
      <vt:lpstr>INNOVATION BENIFITED TO STUDENT  (POSITIVE IMPACT)</vt:lpstr>
      <vt:lpstr>Slide 6</vt:lpstr>
      <vt:lpstr>TWINNING OF OTHER SCHOOL</vt:lpstr>
      <vt:lpstr>PHOTO FOR TWINNING OF SCHOOL</vt:lpstr>
      <vt:lpstr>MODEL SCHOOL HM  TALKING WITH  STUDENT &amp; ITS COMMITTE</vt:lpstr>
      <vt:lpstr>SAMAJIK CHETNA KENDRA ACTIVITY PHOTO</vt:lpstr>
      <vt:lpstr>SAMAJIK CHETNA KENDRA OFF HOUR  SCHOOL PERIOD</vt:lpstr>
      <vt:lpstr>CHALLENGES</vt:lpstr>
      <vt:lpstr>TO OVER COME CHALLENGE</vt:lpstr>
      <vt:lpstr>IMPACT OF INNOVATION</vt:lpstr>
      <vt:lpstr>TO DEVELOP SCHOOL ENVIRONMENT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RESOURCING AND EFFECTIVE GOVERANCE THROUGH SCHOOL COMPLEF/CLUSTER 3.7</dc:title>
  <dc:creator>DELL</dc:creator>
  <cp:lastModifiedBy>DELL</cp:lastModifiedBy>
  <cp:revision>43</cp:revision>
  <dcterms:created xsi:type="dcterms:W3CDTF">2021-12-03T14:51:47Z</dcterms:created>
  <dcterms:modified xsi:type="dcterms:W3CDTF">2021-12-09T16:17:04Z</dcterms:modified>
</cp:coreProperties>
</file>